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93" r:id="rId5"/>
    <p:sldId id="260" r:id="rId6"/>
    <p:sldId id="261" r:id="rId7"/>
    <p:sldId id="262" r:id="rId8"/>
    <p:sldId id="277" r:id="rId9"/>
    <p:sldId id="280" r:id="rId10"/>
    <p:sldId id="294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A488322-F2BA-4B5B-9748-0D474271808F}" styleName="Mellanmörkt format 3 - Dekorfär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76781" autoAdjust="0"/>
  </p:normalViewPr>
  <p:slideViewPr>
    <p:cSldViewPr snapToGrid="0">
      <p:cViewPr varScale="1">
        <p:scale>
          <a:sx n="87" d="100"/>
          <a:sy n="87" d="100"/>
        </p:scale>
        <p:origin x="14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F3289-5B69-489A-BCAB-A3440C8D3416}" type="datetimeFigureOut">
              <a:rPr lang="sv-SE" smtClean="0"/>
              <a:t>2020-05-19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402E5-1894-46DD-83A1-724E633988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86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3342640" y="3423920"/>
            <a:ext cx="7030720" cy="1115102"/>
          </a:xfrm>
        </p:spPr>
        <p:txBody>
          <a:bodyPr anchor="b">
            <a:noAutofit/>
          </a:bodyPr>
          <a:lstStyle>
            <a:lvl1pPr algn="ctr">
              <a:defRPr sz="3800"/>
            </a:lvl1pPr>
          </a:lstStyle>
          <a:p>
            <a:r>
              <a:rPr lang="sv-SE" dirty="0"/>
              <a:t>Klicka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342640" y="4699070"/>
            <a:ext cx="7030720" cy="13371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3900" y="629891"/>
            <a:ext cx="4587240" cy="251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83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924432" y="1825625"/>
            <a:ext cx="8429368" cy="43513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6177-86B6-4B1A-B710-51F23661E7CB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590675" y="5521325"/>
            <a:ext cx="15335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015048" y="365125"/>
            <a:ext cx="5557451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6177-86B6-4B1A-B710-51F23661E7CB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590675" y="5521325"/>
            <a:ext cx="15335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26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24768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09134" y="1709738"/>
            <a:ext cx="953831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809133" y="4562475"/>
            <a:ext cx="950144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951311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09134" y="365125"/>
            <a:ext cx="1011739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809133" y="1825625"/>
            <a:ext cx="4906299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921910" y="1825625"/>
            <a:ext cx="4935793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3964" y="5898832"/>
            <a:ext cx="15335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49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30476" y="365125"/>
            <a:ext cx="10156723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809134" y="1622016"/>
            <a:ext cx="496529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944379" y="2505075"/>
            <a:ext cx="483004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921910" y="1597820"/>
            <a:ext cx="498495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921910" y="2505075"/>
            <a:ext cx="4965289" cy="3684588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6177-86B6-4B1A-B710-51F23661E7CB}" type="slidenum">
              <a:rPr lang="sv-SE" smtClean="0"/>
              <a:t>‹#›</a:t>
            </a:fld>
            <a:endParaRPr lang="sv-SE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3964" y="5898832"/>
            <a:ext cx="15335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49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6177-86B6-4B1A-B710-51F23661E7CB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3964" y="5898832"/>
            <a:ext cx="15335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3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6177-86B6-4B1A-B710-51F23661E7CB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3964" y="5898832"/>
            <a:ext cx="15335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9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3558" y="465438"/>
            <a:ext cx="372350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458464" y="972065"/>
            <a:ext cx="4896923" cy="48889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93557" y="2191264"/>
            <a:ext cx="3723502" cy="36777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6177-86B6-4B1A-B710-51F23661E7CB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3964" y="5898832"/>
            <a:ext cx="15335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52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1071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409038" y="987425"/>
            <a:ext cx="49463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1071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6177-86B6-4B1A-B710-51F23661E7CB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3964" y="5898832"/>
            <a:ext cx="15335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1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809134" y="365125"/>
            <a:ext cx="95446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809134" y="1825625"/>
            <a:ext cx="954466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809134" y="6356350"/>
            <a:ext cx="17722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BB721-D77A-4147-AC4E-194F9F498535}" type="datetimeFigureOut">
              <a:rPr lang="sv-SE" smtClean="0"/>
              <a:t>2020-05-19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16177-86B6-4B1A-B710-51F23661E7CB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17009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 descr="TagShapePrint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453964" y="5898832"/>
            <a:ext cx="15335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1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randbefal.s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Första sidan – rubrik på föredraget</a:t>
            </a:r>
          </a:p>
        </p:txBody>
      </p:sp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Här kan du skriva tex ditt namn</a:t>
            </a:r>
          </a:p>
        </p:txBody>
      </p:sp>
    </p:spTree>
    <p:extLst>
      <p:ext uri="{BB962C8B-B14F-4D97-AF65-F5344CB8AC3E}">
        <p14:creationId xmlns:p14="http://schemas.microsoft.com/office/powerpoint/2010/main" val="152962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>
            <a:extLst>
              <a:ext uri="{FF2B5EF4-FFF2-40B4-BE49-F238E27FC236}">
                <a16:creationId xmlns:a16="http://schemas.microsoft.com/office/drawing/2014/main" id="{544C2B2A-08A6-4129-9A90-0278F09B4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Om oss</a:t>
            </a:r>
          </a:p>
        </p:txBody>
      </p:sp>
      <p:sp>
        <p:nvSpPr>
          <p:cNvPr id="5123" name="Platshållare för innehåll 2">
            <a:extLst>
              <a:ext uri="{FF2B5EF4-FFF2-40B4-BE49-F238E27FC236}">
                <a16:creationId xmlns:a16="http://schemas.microsoft.com/office/drawing/2014/main" id="{0C2897AB-51F5-49F0-881A-F853ECDFFA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sv-SE" altLang="sv-SE" sz="2400"/>
              <a:t>SBB är ett helt opolitiskt yrkesförening utan några  fackliga bindningar</a:t>
            </a:r>
          </a:p>
          <a:p>
            <a:pPr>
              <a:spcBef>
                <a:spcPct val="50000"/>
              </a:spcBef>
            </a:pPr>
            <a:r>
              <a:rPr lang="sv-SE" altLang="sv-SE" sz="2400"/>
              <a:t>SBB tillvaratar brandbefälets roll i utvecklingen av samhällets risker</a:t>
            </a:r>
          </a:p>
          <a:p>
            <a:pPr>
              <a:spcBef>
                <a:spcPct val="50000"/>
              </a:spcBef>
            </a:pPr>
            <a:r>
              <a:rPr lang="sv-SE" altLang="sv-SE" sz="2400"/>
              <a:t>Bildades 1958</a:t>
            </a:r>
          </a:p>
          <a:p>
            <a:pPr>
              <a:spcBef>
                <a:spcPct val="50000"/>
              </a:spcBef>
            </a:pPr>
            <a:r>
              <a:rPr lang="sv-SE" altLang="sv-SE" sz="2400"/>
              <a:t>Omkring 1700 medlemmar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>
            <a:extLst>
              <a:ext uri="{FF2B5EF4-FFF2-40B4-BE49-F238E27FC236}">
                <a16:creationId xmlns:a16="http://schemas.microsoft.com/office/drawing/2014/main" id="{5639C4B3-0210-4B67-B257-C7D183180B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Vem kan bli medlem?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3E6994-6838-4FC9-B8BD-FC2394218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  <a:defRPr/>
            </a:pPr>
            <a:r>
              <a:rPr lang="sv-SE" sz="2400" dirty="0"/>
              <a:t>Medlem kan den bli som genomgått </a:t>
            </a:r>
            <a:r>
              <a:rPr lang="sv-SE" sz="2400" dirty="0" err="1"/>
              <a:t>MSB:s</a:t>
            </a:r>
            <a:r>
              <a:rPr lang="sv-SE" sz="2400" dirty="0"/>
              <a:t> (el </a:t>
            </a:r>
            <a:r>
              <a:rPr lang="sv-SE" sz="2400" dirty="0" err="1"/>
              <a:t>motsv</a:t>
            </a:r>
            <a:r>
              <a:rPr lang="sv-SE" sz="2400" dirty="0"/>
              <a:t>) kompetensutbildning för myndighetsutövning enligt Lagen (2003:778) om skydd mot olyckor, vilket också är föreningens definition av brandbefäl. 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sv-SE" sz="2400" dirty="0"/>
              <a:t>Medlem kan också den bli som kan berika föreningens verksamhet. </a:t>
            </a:r>
            <a:endParaRPr lang="sv-SE" altLang="sv-SE" sz="2400" dirty="0"/>
          </a:p>
          <a:p>
            <a:pPr>
              <a:defRPr/>
            </a:pP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>
            <a:extLst>
              <a:ext uri="{FF2B5EF4-FFF2-40B4-BE49-F238E27FC236}">
                <a16:creationId xmlns:a16="http://schemas.microsoft.com/office/drawing/2014/main" id="{B334E1EC-C7A8-455D-AB54-6D3312FDA8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Hur blir man medlem?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65B4E942-8853-43D5-A45E-AEC3384A8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Gå in på </a:t>
            </a:r>
            <a:r>
              <a:rPr lang="sv-SE" dirty="0">
                <a:hlinkClick r:id="rId2"/>
              </a:rPr>
              <a:t>www.brandbefal.se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Klicka på ”BLI MEDLEM” och fyll i dina uppgifter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A14DB594-16E1-47D9-A192-B3390579FF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76449" y="3826467"/>
            <a:ext cx="9277350" cy="1628775"/>
          </a:xfrm>
          <a:prstGeom prst="corner">
            <a:avLst>
              <a:gd name="adj1" fmla="val 50000"/>
              <a:gd name="adj2" fmla="val 135225"/>
            </a:avLst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>
            <a:extLst>
              <a:ext uri="{FF2B5EF4-FFF2-40B4-BE49-F238E27FC236}">
                <a16:creationId xmlns:a16="http://schemas.microsoft.com/office/drawing/2014/main" id="{A5CDC612-A54A-4C13-8F2B-82475AABF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9134" y="365125"/>
            <a:ext cx="10117395" cy="1325563"/>
          </a:xfrm>
        </p:spPr>
        <p:txBody>
          <a:bodyPr/>
          <a:lstStyle/>
          <a:p>
            <a:r>
              <a:rPr lang="sv-SE" altLang="sv-SE" dirty="0"/>
              <a:t>Medlemsförmåner!</a:t>
            </a:r>
          </a:p>
        </p:txBody>
      </p:sp>
      <p:sp>
        <p:nvSpPr>
          <p:cNvPr id="8195" name="Platshållare för innehåll 2">
            <a:extLst>
              <a:ext uri="{FF2B5EF4-FFF2-40B4-BE49-F238E27FC236}">
                <a16:creationId xmlns:a16="http://schemas.microsoft.com/office/drawing/2014/main" id="{F4079D04-BBD5-48D2-A0C2-E77AD026A67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057399" y="1600201"/>
            <a:ext cx="5896779" cy="4525963"/>
          </a:xfrm>
        </p:spPr>
        <p:txBody>
          <a:bodyPr>
            <a:normAutofit lnSpcReduction="10000"/>
          </a:bodyPr>
          <a:lstStyle/>
          <a:p>
            <a:r>
              <a:rPr lang="sv-SE" altLang="sv-SE" sz="2400" dirty="0"/>
              <a:t>Delta på BRAND gratis (en medlem)</a:t>
            </a:r>
          </a:p>
          <a:p>
            <a:endParaRPr lang="sv-SE" altLang="sv-SE" sz="1100" dirty="0"/>
          </a:p>
          <a:p>
            <a:r>
              <a:rPr lang="sv-SE" altLang="sv-SE" sz="2400" dirty="0"/>
              <a:t>Delta på SKADEPLATS gratis (en medlem)</a:t>
            </a:r>
          </a:p>
          <a:p>
            <a:endParaRPr lang="sv-SE" altLang="sv-SE" sz="1000" dirty="0"/>
          </a:p>
          <a:p>
            <a:r>
              <a:rPr lang="sv-SE" altLang="sv-SE" sz="2400" dirty="0"/>
              <a:t>Delta i Nordiskt erfarenhetsutbyte gratis (två-tre medlemmar)</a:t>
            </a:r>
          </a:p>
          <a:p>
            <a:endParaRPr lang="sv-SE" altLang="sv-SE" sz="1000" dirty="0"/>
          </a:p>
          <a:p>
            <a:r>
              <a:rPr lang="sv-SE" altLang="sv-SE" sz="2400" dirty="0"/>
              <a:t>Söka </a:t>
            </a:r>
            <a:r>
              <a:rPr lang="sv-SE" altLang="sv-SE" sz="2400" dirty="0" err="1"/>
              <a:t>stipendie</a:t>
            </a:r>
            <a:r>
              <a:rPr lang="sv-SE" altLang="sv-SE" sz="2400" dirty="0"/>
              <a:t> ur </a:t>
            </a:r>
            <a:r>
              <a:rPr lang="sv-SE" altLang="sv-SE" sz="2400" dirty="0" err="1"/>
              <a:t>Kaare</a:t>
            </a:r>
            <a:r>
              <a:rPr lang="sv-SE" altLang="sv-SE" sz="2400" dirty="0"/>
              <a:t> Brandsjös stipendiefond</a:t>
            </a:r>
          </a:p>
          <a:p>
            <a:pPr marL="0" indent="0">
              <a:buNone/>
            </a:pPr>
            <a:endParaRPr lang="sv-SE" altLang="sv-SE" sz="1100" dirty="0"/>
          </a:p>
          <a:p>
            <a:r>
              <a:rPr lang="sv-SE" altLang="sv-SE" sz="2400" dirty="0"/>
              <a:t>Tidningen Räddningsledaren 4 nr per år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82BBDD2-B98A-455C-B962-1824E9207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443" y="1498672"/>
            <a:ext cx="3165514" cy="41250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680F3D-AB4F-4922-B2B6-6E1DFAF66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b="1" dirty="0"/>
              <a:t>Verksamhetsinriktning 2021-2023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B451B9-B8B8-451F-8BDE-6C43F7636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340769"/>
            <a:ext cx="8435975" cy="50600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1200" dirty="0"/>
              <a:t>För att skapa långsiktighet i föreningens och styrelsens arbete, spänner sig verksamhetsinriktningen över en treårsperiod. Vid varje årsmöte ska inriktningen dock tas upp för aktualisering. 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b="1" i="1" dirty="0"/>
              <a:t>Vision </a:t>
            </a:r>
            <a:endParaRPr lang="sv-SE" sz="1200" dirty="0"/>
          </a:p>
          <a:p>
            <a:pPr marL="0" indent="0">
              <a:buNone/>
            </a:pPr>
            <a:r>
              <a:rPr lang="sv-SE" sz="1200" dirty="0"/>
              <a:t>Sveriges brandbefäl – främst inom samhällsskydd och beredskap 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b="1" i="1" dirty="0"/>
              <a:t>Värdegrund </a:t>
            </a:r>
            <a:endParaRPr lang="sv-SE" sz="1200" dirty="0"/>
          </a:p>
          <a:p>
            <a:pPr marL="0" indent="0">
              <a:buNone/>
            </a:pPr>
            <a:r>
              <a:rPr lang="sv-SE" sz="1200" dirty="0"/>
              <a:t>Föreningen Sveriges Brandbefäl ska vara trovärdiga, oberoende, öppna och pådrivande. Vi ska gå i spetsen för brandbefälens och räddningstjänstens utveckling. 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b="1" i="1" dirty="0"/>
              <a:t>Verksamhet </a:t>
            </a:r>
            <a:endParaRPr lang="sv-SE" sz="1200" dirty="0"/>
          </a:p>
          <a:p>
            <a:pPr marL="0" indent="0">
              <a:buNone/>
            </a:pPr>
            <a:r>
              <a:rPr lang="sv-SE" sz="1200" dirty="0"/>
              <a:t>Vår verksamhet ska bidra till ökad jämställdhet och mångfald genom att dessa perspektiv integreras i verksamheten. Både män och kvinnor ska, så långt det är möjligt, utgöra föreningens representation i olika sammanhang. </a:t>
            </a:r>
          </a:p>
          <a:p>
            <a:pPr marL="0" indent="0">
              <a:buNone/>
            </a:pPr>
            <a:r>
              <a:rPr lang="sv-SE" sz="1200" dirty="0"/>
              <a:t>Inför 2021-2023 ska följande områden vara i fokus </a:t>
            </a:r>
          </a:p>
          <a:p>
            <a:pPr marL="0" indent="0">
              <a:buNone/>
            </a:pPr>
            <a:r>
              <a:rPr lang="sv-SE" sz="1200" dirty="0"/>
              <a:t>1. </a:t>
            </a:r>
            <a:r>
              <a:rPr lang="sv-SE" sz="1200" b="1" dirty="0"/>
              <a:t>Chefs- och befälsrollen </a:t>
            </a:r>
            <a:r>
              <a:rPr lang="sv-SE" sz="1200" dirty="0"/>
              <a:t>– vi ska verka för att ledande befattningar inom räddningstjänsten är intressanta och attraktiva att söka och inneha. </a:t>
            </a:r>
          </a:p>
          <a:p>
            <a:pPr marL="0" indent="0">
              <a:buNone/>
            </a:pPr>
            <a:r>
              <a:rPr lang="sv-SE" sz="1200" dirty="0"/>
              <a:t>2. </a:t>
            </a:r>
            <a:r>
              <a:rPr lang="sv-SE" sz="1200" b="1" dirty="0"/>
              <a:t>Räddningstjänstens kultur </a:t>
            </a:r>
            <a:r>
              <a:rPr lang="sv-SE" sz="1200" dirty="0"/>
              <a:t>– vi ska verka för att kulturen i räddningstjänsten blir mer inkluderande </a:t>
            </a:r>
          </a:p>
          <a:p>
            <a:endParaRPr lang="sv-SE" sz="1200" dirty="0"/>
          </a:p>
          <a:p>
            <a:pPr marL="0" indent="0">
              <a:buNone/>
            </a:pPr>
            <a:r>
              <a:rPr lang="sv-SE" sz="1200" dirty="0"/>
              <a:t>Detta innebär att dessa två områden ska vara i fokus vid remissyttranden, opinionsbildning, konferenser och internationella utbyten så långt det är möjligt. </a:t>
            </a:r>
          </a:p>
          <a:p>
            <a:pPr marL="0" indent="0">
              <a:buNone/>
            </a:pPr>
            <a:r>
              <a:rPr lang="sv-SE" sz="1200" dirty="0"/>
              <a:t>I övrigt ska SBB verka inom områden och arbetsgrupper som främjar utvecklingen för svenska brandbefäl och svensk räddningstjänst. </a:t>
            </a:r>
          </a:p>
        </p:txBody>
      </p:sp>
    </p:spTree>
    <p:extLst>
      <p:ext uri="{BB962C8B-B14F-4D97-AF65-F5344CB8AC3E}">
        <p14:creationId xmlns:p14="http://schemas.microsoft.com/office/powerpoint/2010/main" val="207098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3994102" y="3707040"/>
            <a:ext cx="6249351" cy="1325563"/>
          </a:xfrm>
        </p:spPr>
        <p:txBody>
          <a:bodyPr/>
          <a:lstStyle/>
          <a:p>
            <a:r>
              <a:rPr lang="sv-SE" dirty="0"/>
              <a:t>www.brandbefal.se</a:t>
            </a:r>
          </a:p>
        </p:txBody>
      </p:sp>
      <p:grpSp>
        <p:nvGrpSpPr>
          <p:cNvPr id="5" name="Grupp 6"/>
          <p:cNvGrpSpPr>
            <a:grpSpLocks/>
          </p:cNvGrpSpPr>
          <p:nvPr/>
        </p:nvGrpSpPr>
        <p:grpSpPr bwMode="auto">
          <a:xfrm>
            <a:off x="2600735" y="391659"/>
            <a:ext cx="8642350" cy="865188"/>
            <a:chOff x="250825" y="5876925"/>
            <a:chExt cx="8642350" cy="865188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250825" y="6308725"/>
              <a:ext cx="864235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779838" y="5876925"/>
              <a:ext cx="1655762" cy="865188"/>
              <a:chOff x="2472" y="3702"/>
              <a:chExt cx="1043" cy="545"/>
            </a:xfrm>
          </p:grpSpPr>
          <p:sp>
            <p:nvSpPr>
              <p:cNvPr id="8" name="Rectangle 5"/>
              <p:cNvSpPr>
                <a:spLocks noChangeArrowheads="1"/>
              </p:cNvSpPr>
              <p:nvPr/>
            </p:nvSpPr>
            <p:spPr bwMode="auto">
              <a:xfrm>
                <a:off x="2472" y="3702"/>
                <a:ext cx="1043" cy="54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sv-SE" altLang="sv-SE" sz="1800"/>
              </a:p>
            </p:txBody>
          </p:sp>
          <p:pic>
            <p:nvPicPr>
              <p:cNvPr id="9" name="Picture 2" descr="SBB_logo_Colour 2_RGB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2" y="3748"/>
                <a:ext cx="861" cy="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088360187"/>
      </p:ext>
    </p:extLst>
  </p:cSld>
  <p:clrMapOvr>
    <a:masterClrMapping/>
  </p:clrMapOvr>
</p:sld>
</file>

<file path=ppt/theme/theme1.xml><?xml version="1.0" encoding="utf-8"?>
<a:theme xmlns:a="http://schemas.openxmlformats.org/drawingml/2006/main" name="SBB">
  <a:themeElements>
    <a:clrScheme name="SBB">
      <a:dk1>
        <a:sysClr val="windowText" lastClr="000000"/>
      </a:dk1>
      <a:lt1>
        <a:sysClr val="window" lastClr="FFFFFF"/>
      </a:lt1>
      <a:dk2>
        <a:srgbClr val="084C8D"/>
      </a:dk2>
      <a:lt2>
        <a:srgbClr val="E7E6E6"/>
      </a:lt2>
      <a:accent1>
        <a:srgbClr val="084C8D"/>
      </a:accent1>
      <a:accent2>
        <a:srgbClr val="E21F27"/>
      </a:accent2>
      <a:accent3>
        <a:srgbClr val="ECE810"/>
      </a:accent3>
      <a:accent4>
        <a:srgbClr val="F0542F"/>
      </a:accent4>
      <a:accent5>
        <a:srgbClr val="389A48"/>
      </a:accent5>
      <a:accent6>
        <a:srgbClr val="D0CECE"/>
      </a:accent6>
      <a:hlink>
        <a:srgbClr val="084C8D"/>
      </a:hlink>
      <a:folHlink>
        <a:srgbClr val="F0542F"/>
      </a:folHlink>
    </a:clrScheme>
    <a:fontScheme name="SBB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l PPT" id="{903842C5-229E-4061-BD59-19F49836E793}" vid="{A5D63C03-340E-49A4-8D71-EE918712F3B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9348472DA11394996F52A40D01D16CB" ma:contentTypeVersion="13" ma:contentTypeDescription="Skapa ett nytt dokument." ma:contentTypeScope="" ma:versionID="b32720aff51628f438eb1780b0b33496">
  <xsd:schema xmlns:xsd="http://www.w3.org/2001/XMLSchema" xmlns:xs="http://www.w3.org/2001/XMLSchema" xmlns:p="http://schemas.microsoft.com/office/2006/metadata/properties" xmlns:ns3="d33b6f37-4bbe-4be3-8bd3-6d866e04dbce" xmlns:ns4="bf5ac594-ac34-4783-9b3d-724b36c289df" targetNamespace="http://schemas.microsoft.com/office/2006/metadata/properties" ma:root="true" ma:fieldsID="4375900ffd6f211939b969805e77c895" ns3:_="" ns4:_="">
    <xsd:import namespace="d33b6f37-4bbe-4be3-8bd3-6d866e04dbce"/>
    <xsd:import namespace="bf5ac594-ac34-4783-9b3d-724b36c289d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3b6f37-4bbe-4be3-8bd3-6d866e04db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Delar tips, Hash" ma:internalName="SharingHintHash" ma:readOnly="true">
      <xsd:simpleType>
        <xsd:restriction base="dms:Text"/>
      </xsd:simpleType>
    </xsd:element>
    <xsd:element name="SharedWithDetails" ma:index="10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5ac594-ac34-4783-9b3d-724b36c289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7DF749-9941-4659-B7B6-FBA3FF3E0D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3b6f37-4bbe-4be3-8bd3-6d866e04dbce"/>
    <ds:schemaRef ds:uri="bf5ac594-ac34-4783-9b3d-724b36c289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C91C1B-0EF0-4F01-A6AD-8F2DA16D2A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B3EEEA-2019-444F-8FD5-584DDDC69B77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d33b6f37-4bbe-4be3-8bd3-6d866e04dbce"/>
    <ds:schemaRef ds:uri="http://purl.org/dc/terms/"/>
    <ds:schemaRef ds:uri="http://schemas.microsoft.com/office/2006/documentManagement/types"/>
    <ds:schemaRef ds:uri="bf5ac594-ac34-4783-9b3d-724b36c289d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</TotalTime>
  <Words>350</Words>
  <Application>Microsoft Office PowerPoint</Application>
  <PresentationFormat>Bredbild</PresentationFormat>
  <Paragraphs>42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Lucida Sans</vt:lpstr>
      <vt:lpstr>SBB</vt:lpstr>
      <vt:lpstr>Första sidan – rubrik på föredraget</vt:lpstr>
      <vt:lpstr>Om oss</vt:lpstr>
      <vt:lpstr>Vem kan bli medlem?</vt:lpstr>
      <vt:lpstr>Hur blir man medlem?</vt:lpstr>
      <vt:lpstr>Medlemsförmåner!</vt:lpstr>
      <vt:lpstr>Verksamhetsinriktning 2021-2023 </vt:lpstr>
      <vt:lpstr>www.brandbefal.se</vt:lpstr>
    </vt:vector>
  </TitlesOfParts>
  <Company>Storstockholms brandförsvar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Nina Bergström</dc:creator>
  <cp:lastModifiedBy>Anna Andersson Carlin</cp:lastModifiedBy>
  <cp:revision>90</cp:revision>
  <dcterms:created xsi:type="dcterms:W3CDTF">2017-02-20T08:00:21Z</dcterms:created>
  <dcterms:modified xsi:type="dcterms:W3CDTF">2020-05-19T12:40:18Z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0x010100A9348472DA11394996F52A40D01D16CB</vt:lpwstr>
  </property>
</Properties>
</file>